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80" r:id="rId3"/>
    <p:sldId id="279" r:id="rId4"/>
    <p:sldId id="263" r:id="rId5"/>
    <p:sldId id="265" r:id="rId6"/>
    <p:sldId id="264" r:id="rId7"/>
    <p:sldId id="259" r:id="rId8"/>
    <p:sldId id="274" r:id="rId9"/>
    <p:sldId id="262" r:id="rId10"/>
    <p:sldId id="270" r:id="rId11"/>
    <p:sldId id="261" r:id="rId12"/>
    <p:sldId id="260" r:id="rId13"/>
    <p:sldId id="266" r:id="rId14"/>
    <p:sldId id="271" r:id="rId15"/>
    <p:sldId id="268" r:id="rId16"/>
    <p:sldId id="275" r:id="rId17"/>
    <p:sldId id="277" r:id="rId18"/>
    <p:sldId id="273" r:id="rId19"/>
    <p:sldId id="276" r:id="rId20"/>
    <p:sldId id="267" r:id="rId21"/>
    <p:sldId id="278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74" d="100"/>
          <a:sy n="74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и родителей                                                                     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/>
          <a:srcRect l="52799" t="5103" b="13596"/>
          <a:stretch/>
        </p:blipFill>
        <p:spPr bwMode="auto">
          <a:xfrm>
            <a:off x="539552" y="325727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                                                  Уважаемые родители!</a:t>
            </a:r>
          </a:p>
          <a:p>
            <a:r>
              <a:rPr lang="ru-RU" b="1" dirty="0"/>
              <a:t>                                                    Что такое терроризм?</a:t>
            </a:r>
          </a:p>
          <a:p>
            <a:r>
              <a:rPr lang="ru-RU" dirty="0"/>
              <a:t>Терроризм – это одно из самых страшных преступлений. Бандиты совершают его, чтобы добиться своих злых целей.</a:t>
            </a:r>
          </a:p>
          <a:p>
            <a:r>
              <a:rPr lang="ru-RU" dirty="0"/>
              <a:t>Для этого они нагнетают страх в обществе и совершают насилие над ЛЮДЬМИ. Все террористы – преступники, и после того, как они попадают в руки стражам порядка, их судят и сажают в тюрьмы.</a:t>
            </a:r>
          </a:p>
          <a:p>
            <a:r>
              <a:rPr lang="ru-RU" dirty="0"/>
              <a:t>Скорее всего, вам не придется столкнуться с этим страшным злом – терроризмом, но, к сожалению, угроза терактов существует, и лучше всего быть к ней готовым.</a:t>
            </a:r>
          </a:p>
          <a:p>
            <a:r>
              <a:rPr lang="ru-RU" dirty="0"/>
              <a:t>Мы расскажем вам о том, что делать, если теракт все же произошел.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Помните! Безопасность детей в Ваших руках!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Обязательно проводите с детьми дома разъяснительные беседы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936" y="2071678"/>
            <a:ext cx="459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https://www.youtube.com/watch?time_continue=100&amp;v=B7YuuW2aMl8&amp;feature=emb_logo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28736"/>
            <a:ext cx="45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Антитеррористические мультфильмы ФСБ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143248"/>
            <a:ext cx="416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Социальный </a:t>
            </a:r>
            <a:r>
              <a:rPr lang="ru-RU" dirty="0" err="1">
                <a:solidFill>
                  <a:srgbClr val="002060"/>
                </a:solidFill>
              </a:rPr>
              <a:t>мульт</a:t>
            </a:r>
            <a:r>
              <a:rPr lang="ru-RU" dirty="0">
                <a:solidFill>
                  <a:srgbClr val="002060"/>
                </a:solidFill>
              </a:rPr>
              <a:t> на тему противодействия террористическим актам!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8358" y="4071942"/>
            <a:ext cx="441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https://www.youtube.com/watch?time_continue=44&amp;v=FqvADmBvWRY&amp;feature=emb_logo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571480"/>
            <a:ext cx="569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Антитеррористические мультфильмы ФСБ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928934"/>
            <a:ext cx="445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https://www.youtube.com/watch?time_continue=69&amp;v=me8aXZtY4KY&amp;feature=emb_logo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43116"/>
            <a:ext cx="378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4. Детская безопасность.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https://www.youtube.com/watch?time_continue=259&amp;v=NhY6n3e45gY&amp;feature=emb_logo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71480"/>
            <a:ext cx="43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 Зина, Кеша и террористы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енкер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20688"/>
            <a:ext cx="709104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/>
          <a:srcRect b="18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656</TotalTime>
  <Words>109</Words>
  <Application>Microsoft Office PowerPoint</Application>
  <PresentationFormat>Экран (4:3)</PresentationFormat>
  <Paragraphs>30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ARSEN</cp:lastModifiedBy>
  <cp:revision>74</cp:revision>
  <dcterms:created xsi:type="dcterms:W3CDTF">2020-09-07T15:40:35Z</dcterms:created>
  <dcterms:modified xsi:type="dcterms:W3CDTF">2021-05-11T18:48:32Z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