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4" r:id="rId3"/>
    <p:sldId id="277" r:id="rId4"/>
    <p:sldId id="279" r:id="rId5"/>
    <p:sldId id="281" r:id="rId6"/>
    <p:sldId id="283" r:id="rId7"/>
    <p:sldId id="291" r:id="rId8"/>
    <p:sldId id="321" r:id="rId9"/>
    <p:sldId id="309" r:id="rId10"/>
    <p:sldId id="282" r:id="rId11"/>
    <p:sldId id="278" r:id="rId12"/>
    <p:sldId id="288" r:id="rId13"/>
    <p:sldId id="285" r:id="rId14"/>
    <p:sldId id="284" r:id="rId15"/>
    <p:sldId id="286" r:id="rId16"/>
    <p:sldId id="287" r:id="rId17"/>
    <p:sldId id="300" r:id="rId18"/>
    <p:sldId id="280" r:id="rId19"/>
    <p:sldId id="297" r:id="rId20"/>
    <p:sldId id="289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357166"/>
            <a:ext cx="8286808" cy="62151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276872"/>
            <a:ext cx="410445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гости к </a:t>
            </a:r>
          </a:p>
          <a:p>
            <a:pPr algn="ctr"/>
            <a:r>
              <a:rPr lang="ru-RU" sz="6600" b="1" cap="none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Чарушину</a:t>
            </a:r>
            <a:endParaRPr lang="ru-RU" sz="6600" b="1" cap="none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3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196752"/>
            <a:ext cx="3672408" cy="49857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0" y="714356"/>
            <a:ext cx="3857652" cy="5214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Любимыми книгами детства были –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Сетон-Томпсон, Лонг, Биар и подарок отца,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от которого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«дух захватывало» -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семь томов Брема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«Жизнь животных».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Он читал эту книгу запоем.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По утрам, умывшись,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лез на дерево, чтоб чего доброго не заставляли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учить уроки.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Читал Брема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 чуть не плакал,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так ему хотелось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иметь тапира или жирафу.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27860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38" y="3488810"/>
            <a:ext cx="2251664" cy="292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428604"/>
            <a:ext cx="8001056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« Я приучался с детства понимать животное – понимать его движения и мимику. Мне сейчас даже как-то странно видеть, что некоторые люди вовсе не понимают животное»- вспоминал Евгений Иванович. В его рассказах нет сказочного вымысла. Животные не делают того, что им не свойственно. Они ведут себя как в природе. Ведь писателю с детства хорошо известны их жизнь и повадки.</a:t>
            </a:r>
            <a:endParaRPr lang="ru-RU" sz="1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2428892" cy="35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2379498" cy="23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148064" y="332656"/>
            <a:ext cx="3571900" cy="62151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Когда он немного подрос, стал ходить на охоту со взрослыми. Природа все сильнее окружала его. Она рождала интерес ко всему живому. На помощь пришло рисование – второе сильное увлечение детства. Он будто вырос с карандашом и кистью в руках.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Чаще всего изображал животных – собак, медведей и прочих замечательных зверей. И тут помогал ему отец – архитектор и художник. Он брал сына в свои поездки. Ездили днем и ночью, лесами и лугами. Женя видел восходы солнца, утренние туманы и как лес просыпался, как птицы запевают, - все это он пережил и полюбил.</a:t>
            </a:r>
            <a:endParaRPr lang="ru-RU" sz="1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4429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00496" y="500042"/>
            <a:ext cx="4429156" cy="29289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   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Окончив школу, Евгений отправился в Петербург в Академию художеств. Даже улица, на которой он там жил, называлась Зверинская, и была рядом с зоопарком. Потом появились первые книжные иллюстрации.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Его рисунки узнаешь без подсказки, </a:t>
            </a: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в основном, это малыши.«Зверёнки» – как называл их Чарушин, трогательные и забавные.</a:t>
            </a:r>
          </a:p>
          <a:p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357586" cy="2836974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Рисунок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3942348" cy="296942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3216641" cy="326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428604"/>
            <a:ext cx="3929090" cy="60722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Вместе с друзьями Чарушин отправлялся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необыкновенные экзотические путешествия по Алтаю или просто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 рыбалку, на охоту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недалекие леса,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и, конечно, рисовал. Одну из работ приобрела даже Третьяковская галерея.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Чарушин иллюстрирует произведения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С.Я. Маршака,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К.И. Чуковского,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В.В. Бианки,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М.М. Пришвина,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Д.Н. Мамина-Сибиряка, Г.Я. Снегирева – писателей-охотников, знатоков леса, страстных природолюбов.</a:t>
            </a:r>
          </a:p>
          <a:p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71480"/>
            <a:ext cx="43388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248" y="4357694"/>
            <a:ext cx="4500594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Поездки, природа так его переполняли, что одной только кистью невозможно было выразить все то, что он так любил и так хорошо знал с детства. На помощь должно было прийти слово.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Так родился писатель. 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500462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E:\img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28604"/>
            <a:ext cx="1659454" cy="2143140"/>
          </a:xfrm>
          <a:prstGeom prst="rect">
            <a:avLst/>
          </a:prstGeom>
          <a:noFill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571744"/>
            <a:ext cx="131603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66"/>
            <a:ext cx="14287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571744"/>
            <a:ext cx="16319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571744"/>
            <a:ext cx="14287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28604"/>
            <a:ext cx="1357322" cy="1954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357166"/>
            <a:ext cx="4286280" cy="61436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Обаятельная и талантливая натура Чарушина сказывалась во многом: он играл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на скрипке, писал стихи,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был актером, вечно что-то изобретал (прозвали Евгеша – изобретатель), был великолепным живописцем, скульптором, впоследствии стал мастером книжной графики и отличным детским писателем. С 1924 года Евгений Иванович работал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изданиях «Мурзилка», «Еж», «Чиж». Мало кто знает,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у художника Чарушина было несколько патентов на изобретения. Он построил планёр и летал на нём. Ходил по воде на придуманных им самим лыжах-поплавках.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0005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28604"/>
            <a:ext cx="1143008" cy="20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357314" cy="1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571481"/>
            <a:ext cx="18273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Ревущий медвежонок 7,5см ск Чарушин Е И  худ Ризнич И И  ЛФ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64291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1" y="642918"/>
            <a:ext cx="10358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643182"/>
            <a:ext cx="1527176" cy="17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630472"/>
            <a:ext cx="1500198" cy="17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83051" y="2643182"/>
            <a:ext cx="1946337" cy="17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2630460"/>
            <a:ext cx="1500198" cy="176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642910" y="4714884"/>
            <a:ext cx="7858180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Ещё до войны он увлёкся скульптурой, расписывал чайные сервизы, а в послевоенные годы делал из фарфора фигурки животных и целые декоративные группы.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В 1945 году Е.И. Чарушин получил звание Заслуженный деятель искусств РСФСР.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4143380"/>
            <a:ext cx="4357718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Заслуженной наградой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Евгению Чарушину как художнику стала Золотая медаль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на Международной выставке детской книги в Лейпциге. Было это незадолго до его смерти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1965 году. 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71" y="642918"/>
            <a:ext cx="45713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357298"/>
            <a:ext cx="309757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4071942"/>
            <a:ext cx="4786346" cy="23574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После него остались замечательные работы: книги и иллюстрации о животных с говорящими глазами: волчат, медвежат, котят. Его «Медвежонок с малиной» смотрит на нас и будто спрашивает: «Вы не отнимите мою сладкую ягоду? Правда?».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" name="Picture 7" descr="char0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har03"/>
          <p:cNvPicPr>
            <a:picLocks noChangeAspect="1" noChangeArrowheads="1"/>
          </p:cNvPicPr>
          <p:nvPr/>
        </p:nvPicPr>
        <p:blipFill>
          <a:blip r:embed="rId3" cstate="print"/>
          <a:srcRect b="3336"/>
          <a:stretch>
            <a:fillRect/>
          </a:stretch>
        </p:blipFill>
        <p:spPr bwMode="auto">
          <a:xfrm>
            <a:off x="5429256" y="500042"/>
            <a:ext cx="2571768" cy="314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2980987" cy="293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00042"/>
            <a:ext cx="1643074" cy="223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contourClr>
              <a:schemeClr val="accent3">
                <a:lumMod val="75000"/>
              </a:schemeClr>
            </a:contourClr>
          </a:sp3d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214554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57158" y="4786322"/>
            <a:ext cx="8501122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Сколько книг написано о природе! Сколько писателей и художников брали в руки карандаш и кисть, чтобы изобразить своих героев: медведей, волков, зайцев и прочую живность! Но книги Евгения Ивановича Чарушина все-таки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невозможно не узнать.</a:t>
            </a:r>
            <a:endParaRPr lang="ru-RU" sz="2000" dirty="0"/>
          </a:p>
        </p:txBody>
      </p:sp>
      <p:pic>
        <p:nvPicPr>
          <p:cNvPr id="2050" name="Picture 2" descr="F:\img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643182"/>
            <a:ext cx="1714512" cy="2143140"/>
          </a:xfrm>
          <a:prstGeom prst="rect">
            <a:avLst/>
          </a:prstGeom>
          <a:noFill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57166"/>
            <a:ext cx="1657896" cy="214314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14356"/>
            <a:ext cx="15546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77373"/>
            <a:ext cx="1714512" cy="20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2500306"/>
            <a:ext cx="1785950" cy="227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714620"/>
            <a:ext cx="1515880" cy="207170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428604"/>
            <a:ext cx="1579552" cy="20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91256" cy="571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412776"/>
            <a:ext cx="6500858" cy="43577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Художник и писатель –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Евгений Иванович Чарушин,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со страниц своих книг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обращается к читателю: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Входи в мир природы!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Входи внимательным и пытливым,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добрым и смелым!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Больше узнавай, больше умей!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Для этого мы и существуем,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чтобы природа обернулась для тебя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большой Родиной.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28596" y="4429132"/>
            <a:ext cx="8429684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Писатель и художник-график Евгений Иванович Чарушин родился 29 октября (11 ноября) 1901 года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в Вятке в семье губернского архитектора.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«Я художник и писатель…благодаря моему детству». </a:t>
            </a:r>
            <a:endParaRPr lang="ru-RU" sz="2400" dirty="0" smtClean="0"/>
          </a:p>
          <a:p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4143404" cy="3708694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82798"/>
            <a:ext cx="2956752" cy="373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4714884"/>
            <a:ext cx="8501122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Comic Sans MS" pitchFamily="66" charset="0"/>
              </a:rPr>
              <a:t>Отец мой – художник-архитектор, в душе – мечтатель, влюбленный в свою работу. Мать – специалист без диплома, животновод и огородник, строгая, требовательная, любила животных, особенно лошадей, растения. Бабушка – особая, настоящая бабушка. К ней можно было прийти в трудную минуту, после очередного озорства и все честно рассказать. Бабушка поймет, может быть и скроет озорство, не скажет родителям, но внукам будет стыдно.»</a:t>
            </a:r>
            <a:endParaRPr lang="ru-RU" sz="16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Documents and Settings\Admin\Рабочий стол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5929354" cy="424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5357851" cy="42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152" y="548680"/>
            <a:ext cx="3000396" cy="59293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Вместе с мамой Евгений  ходил в лес. Там они собирали семена цветов, выкапывали разные растения. И, потом, дома это превращалось в чудо-сад. Мама делала прямо чудеса. В холодной Вятке (ныне г. Киров) она выращивала под снегом тюльпаны и гиацинты, сажала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муравьиные кучи картофель, который вырастал величиной с человеческую голову…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4437112"/>
            <a:ext cx="5000660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«Дома «были у нас кошки, банки с рыбками, птицы в клетках. Бобка - трёхногий калека-пёс, лежал всегда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на лестнице. Все об него спотыкались и бранились. Я же ласкал его и часто рассказывал ему о своих детских огорчениях.»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6248" y="6072206"/>
            <a:ext cx="4286280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Е. </a:t>
            </a:r>
            <a:r>
              <a:rPr lang="ru-RU" sz="1200" b="1" dirty="0" err="1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Чарушин</a:t>
            </a:r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 на велосипеде в гостиной родительского дома. </a:t>
            </a:r>
            <a:r>
              <a:rPr lang="ru-RU" sz="1200" b="1" dirty="0" err="1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Ок</a:t>
            </a:r>
            <a:r>
              <a:rPr lang="ru-RU" sz="1200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. 1905 г.</a:t>
            </a:r>
            <a:endParaRPr lang="ru-RU" sz="1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48680"/>
            <a:ext cx="3214710" cy="58579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Женя – озорной, сохранилось много рассказов о его проделках: мать ставит его в угол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за очередной проступок, за ширму. Времени проходит много. Бабушка и отец беспокоятся, просят маму простить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 отпустить Женю.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А он все стоит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за ширмой – ботинки его видны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из-за ширмы.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Ширму открывают – ботинки на месте, 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а Жени – нет!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C:\Documents and Settings\Admin\Рабочий стол\Рисунок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18"/>
            <a:ext cx="4318001" cy="531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00042"/>
            <a:ext cx="7786742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«Вот яркие памятные моменты из моего детства: шести лет я заболел брюшным тифом, так как решил однажды есть все то, что едят птицы, и наелся самой невообразимой гадости...</a:t>
            </a:r>
          </a:p>
          <a:p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85926"/>
            <a:ext cx="2620449" cy="342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57364"/>
            <a:ext cx="3071834" cy="45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29058" y="5214950"/>
            <a:ext cx="464347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 другой раз я переплыл вместе со стадом, держась за хвост коровы, широкую реку Вятку. С того лета я умею хорошо плавать...»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55576" y="5733256"/>
            <a:ext cx="785818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Comic Sans MS" pitchFamily="66" charset="0"/>
              </a:rPr>
              <a:t>«На нашем дворе»</a:t>
            </a:r>
            <a:endParaRPr lang="ru-RU" sz="4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I:\img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786214" cy="521497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404664"/>
            <a:ext cx="4071966" cy="51435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«Это был настоящий домашний зоопарк - кудахчущий, хрюкающий, ржущий, мяукающий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 и лающий. Цыплята, поросята и индюшата,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с которыми всегда было много хлопот; козы, кролики, голуби, цесарка с перебитым крылом, которое мы лечили; война с котами, съедавшими моих крольчат, ловля певчих птиц - чижей, щеглов, свиристелей…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Вот со всем этим связано мое раннее детство, к этому обращаются мои воспоминания… 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10023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472608" cy="50126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Рассказ Е.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Чарушина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«Никита  -доктор» 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1163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ZavHoz</dc:creator>
  <cp:lastModifiedBy>ZavHoz</cp:lastModifiedBy>
  <cp:revision>89</cp:revision>
  <dcterms:modified xsi:type="dcterms:W3CDTF">2021-11-11T22:14:37Z</dcterms:modified>
</cp:coreProperties>
</file>