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6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747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25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1700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8849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93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649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9855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175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498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361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1655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D2591-5FB5-4774-AD8B-2E2F82278D94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F21E4-2916-4222-8CD8-28B657201E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493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 cstate="print"/>
          <a:srcRect l="15211" t="18351" r="5279" b="598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05349" y="5734594"/>
            <a:ext cx="4376057" cy="64008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Сентябрь 2019</a:t>
            </a:r>
            <a:endParaRPr lang="ru-RU" sz="3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672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5031" t="19639" r="5278" b="758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Стрелка вправо 2"/>
          <p:cNvSpPr/>
          <p:nvPr/>
        </p:nvSpPr>
        <p:spPr>
          <a:xfrm>
            <a:off x="561703" y="2024743"/>
            <a:ext cx="391886" cy="20900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561703" y="2973978"/>
            <a:ext cx="391886" cy="20900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61703" y="4258492"/>
            <a:ext cx="391886" cy="20900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533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661" t="19317" r="2743" b="694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751060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842" t="18672" r="3651" b="888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671977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478" t="19317" r="3649" b="630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091" y="1423851"/>
            <a:ext cx="10816046" cy="4637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49531" y="1103811"/>
            <a:ext cx="10398035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Образовательные технологии и тренинги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063" y="1886592"/>
            <a:ext cx="114038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66CCFF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66CCFF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утренний сбор»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образовательное событие»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66CCFF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66CCFF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развивающая предметно-пространственная среда»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u="sng" dirty="0" smtClean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u="sng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образовательный </a:t>
            </a:r>
            <a:r>
              <a:rPr lang="ru-RU" sz="3200" b="1" u="sng" dirty="0" smtClean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результат: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инициативность </a:t>
            </a:r>
            <a:r>
              <a:rPr lang="ru-RU" sz="32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самостоятельность» 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3200" b="1" dirty="0" smtClean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мышление </a:t>
            </a:r>
            <a:r>
              <a:rPr lang="ru-RU" sz="32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воображение»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учимся слышать голос ребенка»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 с ребенком как образовательная технология» </a:t>
            </a:r>
          </a:p>
        </p:txBody>
      </p:sp>
    </p:spTree>
    <p:extLst>
      <p:ext uri="{BB962C8B-B14F-4D97-AF65-F5344CB8AC3E}">
        <p14:creationId xmlns:p14="http://schemas.microsoft.com/office/powerpoint/2010/main" xmlns="" val="2350085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478" t="19317" r="3649" b="630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091" y="1423851"/>
            <a:ext cx="10816046" cy="4637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27909" y="1246512"/>
            <a:ext cx="9078686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Изменения в организации занятий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4063" y="1886592"/>
            <a:ext cx="1140387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Уменьшено 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количество фронтальных занятий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Введены </a:t>
            </a:r>
            <a:r>
              <a:rPr lang="ru-RU" sz="3200" b="1" dirty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новые формы, такие как «утренний сбор», «событие», «день открытых дверей», «развивающий диалог» и др.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Увеличена 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доля программного содержания, которая переносится на </a:t>
            </a:r>
            <a:r>
              <a:rPr lang="ru-RU" sz="3200" b="1" u="sng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проектную деятельность, событийность, утренний сбор, режимные моменты и пр.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Вводится </a:t>
            </a:r>
            <a:r>
              <a:rPr lang="ru-RU" sz="3200" b="1" dirty="0">
                <a:solidFill>
                  <a:srgbClr val="00B0F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технология построения детского сообщества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Предлагается 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широкий спектр дополнительных занятий</a:t>
            </a:r>
          </a:p>
        </p:txBody>
      </p:sp>
    </p:spTree>
    <p:extLst>
      <p:ext uri="{BB962C8B-B14F-4D97-AF65-F5344CB8AC3E}">
        <p14:creationId xmlns:p14="http://schemas.microsoft.com/office/powerpoint/2010/main" xmlns="" val="639641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478" t="19317" r="3649" b="6303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091" y="1423851"/>
            <a:ext cx="10816046" cy="4637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58091" y="1005840"/>
            <a:ext cx="5545567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Что можно сделать?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820" y="1619794"/>
            <a:ext cx="1193035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ru-RU" sz="30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Изменить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предметно-пространственную среду 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ФГОС ДО</a:t>
            </a:r>
          </a:p>
          <a:p>
            <a:pPr lvl="1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3000" b="1" dirty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пространство детской реализации 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перевести ребенка в позицию личности</a:t>
            </a:r>
          </a:p>
          <a:p>
            <a:pPr lvl="2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ru-RU" sz="30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Изменить</a:t>
            </a:r>
            <a:r>
              <a:rPr lang="ru-RU" sz="3000" dirty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свою позицию в отношениях взрослый–ребенок, научиться слышать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«голос ребенка»</a:t>
            </a:r>
          </a:p>
          <a:p>
            <a:pPr lvl="3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</a:t>
            </a:r>
            <a:r>
              <a:rPr lang="ru-RU" sz="3000" b="1" dirty="0">
                <a:solidFill>
                  <a:srgbClr val="FFC00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Научиться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вести диалог с ребенком</a:t>
            </a:r>
          </a:p>
          <a:p>
            <a:pPr lvl="4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</a:t>
            </a:r>
            <a:r>
              <a:rPr lang="ru-RU" sz="3000" b="1" dirty="0">
                <a:solidFill>
                  <a:srgbClr val="FFC00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Научиться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поддерживать детскую инициативу</a:t>
            </a:r>
          </a:p>
          <a:p>
            <a:pPr lvl="5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</a:t>
            </a:r>
            <a:r>
              <a:rPr lang="ru-RU" sz="3000" b="1" dirty="0">
                <a:solidFill>
                  <a:srgbClr val="7030A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созданию детского сообщества</a:t>
            </a:r>
          </a:p>
          <a:p>
            <a:pPr lvl="6"/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3000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000" b="1" dirty="0" smtClean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Допустить </a:t>
            </a:r>
            <a:r>
              <a:rPr lang="ru-RU" sz="3000" b="1" dirty="0">
                <a:solidFill>
                  <a:srgbClr val="0070C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родителей </a:t>
            </a:r>
            <a:r>
              <a:rPr lang="ru-RU" sz="3000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образовательное пространство детского сада</a:t>
            </a:r>
            <a:endParaRPr lang="ru-RU" sz="3000" dirty="0">
              <a:solidFill>
                <a:srgbClr val="002060"/>
              </a:solidFill>
              <a:effectLst/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547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478" t="19317" r="3649" b="6303"/>
          <a:stretch/>
        </p:blipFill>
        <p:spPr bwMode="auto">
          <a:xfrm>
            <a:off x="0" y="139484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091" y="1439349"/>
            <a:ext cx="10816046" cy="4637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Утренний сбор (групповой сбор или утренний круг) — это режимный момент, являющийся формой организации образовательного процесса при совместной деятельности взрослых и детей, который проводится сразу после завтрака.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9799" y="1186286"/>
            <a:ext cx="5545567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«Утренний сбор»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969" y="1826366"/>
            <a:ext cx="11913031" cy="3137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Утренний сбор </a:t>
            </a:r>
            <a:r>
              <a:rPr lang="ru-RU" sz="32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(групповой сбор или утренний круг) 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это </a:t>
            </a:r>
            <a:endParaRPr lang="ru-RU" sz="3200" b="1" dirty="0" smtClean="0">
              <a:solidFill>
                <a:srgbClr val="002060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режимный </a:t>
            </a:r>
            <a:r>
              <a:rPr lang="ru-RU" sz="3200" b="1" dirty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момент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являющийся </a:t>
            </a:r>
            <a:endParaRPr lang="ru-RU" sz="3200" b="1" dirty="0" smtClean="0">
              <a:solidFill>
                <a:srgbClr val="002060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формой </a:t>
            </a:r>
            <a:r>
              <a:rPr lang="ru-RU" sz="3200" b="1" dirty="0">
                <a:solidFill>
                  <a:srgbClr val="FF000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организации образовательного процесса </a:t>
            </a:r>
            <a:endParaRPr lang="ru-RU" sz="3200" b="1" dirty="0" smtClean="0">
              <a:solidFill>
                <a:srgbClr val="FF0000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</a:t>
            </a:r>
            <a:r>
              <a:rPr lang="ru-RU" sz="32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совместной деятельности взрослых и </a:t>
            </a:r>
            <a:r>
              <a:rPr lang="ru-RU" sz="32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детей</a:t>
            </a:r>
          </a:p>
          <a:p>
            <a:pPr lvl="4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который </a:t>
            </a:r>
            <a:r>
              <a:rPr lang="ru-RU" sz="3200" b="1" dirty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проводится </a:t>
            </a:r>
            <a:r>
              <a:rPr lang="ru-RU" sz="3200" b="1" dirty="0" smtClean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ru-RU" sz="3200" b="1" dirty="0">
              <a:solidFill>
                <a:srgbClr val="FF6699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57600" y="5144209"/>
            <a:ext cx="3563407" cy="15045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В</a:t>
            </a:r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ремя 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проведения</a:t>
            </a:r>
          </a:p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???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1549831" y="4963763"/>
            <a:ext cx="2262752" cy="1826366"/>
          </a:xfrm>
          <a:prstGeom prst="right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ДО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ЗАВТРАКА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Стрелка влево 10"/>
          <p:cNvSpPr/>
          <p:nvPr/>
        </p:nvSpPr>
        <p:spPr>
          <a:xfrm>
            <a:off x="7221007" y="4963763"/>
            <a:ext cx="2217461" cy="1826366"/>
          </a:xfrm>
          <a:prstGeom prst="leftArrow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ПОСЛЕ </a:t>
            </a:r>
            <a:r>
              <a:rPr lang="ru-RU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ЗАВТРАКА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417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/>
          <a:srcRect l="16478" t="19317" r="3649" b="6303"/>
          <a:stretch/>
        </p:blipFill>
        <p:spPr bwMode="auto">
          <a:xfrm>
            <a:off x="-1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8091" y="1439349"/>
            <a:ext cx="10816046" cy="46373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Утренний сбор (групповой сбор или утренний круг) — это режимный момент, являющийся формой организации образовательного процесса при совместной деятельности взрослых и детей, который проводится сразу после завтрака.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86661" y="1193769"/>
            <a:ext cx="5545567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«Утренний сбор»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484" y="2228349"/>
            <a:ext cx="11913031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 </a:t>
            </a: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есть </a:t>
            </a:r>
            <a:r>
              <a:rPr lang="ru-RU" sz="28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создать положительный эмоциональный настрой 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28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вселить</a:t>
            </a: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ребёнка </a:t>
            </a:r>
            <a:r>
              <a:rPr lang="ru-RU" sz="2800" b="1" dirty="0">
                <a:solidFill>
                  <a:srgbClr val="00B05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уверенность</a:t>
            </a: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что среди сверстников ему будет хорошо, а день обещает быть интересным и насыщенным.</a:t>
            </a:r>
            <a:endParaRPr lang="ru-RU" sz="2800" b="1" dirty="0">
              <a:solidFill>
                <a:srgbClr val="FF6699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798394"/>
            <a:ext cx="4524302" cy="466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Основная цель: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0053" y="1719207"/>
            <a:ext cx="58403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«задать тон» всему дню,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70150" y="3646659"/>
            <a:ext cx="8989017" cy="466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Задачи </a:t>
            </a:r>
            <a:r>
              <a:rPr lang="ru-RU" sz="2400" dirty="0" smtClean="0">
                <a:solidFill>
                  <a:srgbClr val="FF6699"/>
                </a:solidFill>
                <a:latin typeface="Arial Black" panose="020B0A04020102020204" pitchFamily="34" charset="0"/>
              </a:rPr>
              <a:t>(зависят от возраста детей)</a:t>
            </a:r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5431" y="4062965"/>
            <a:ext cx="117011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оздание условий для культурного общения детей и взрослых;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ообщение </a:t>
            </a:r>
            <a:r>
              <a:rPr lang="ru-RU" sz="2800" b="1" dirty="0" smtClean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новой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информации (</a:t>
            </a:r>
            <a:r>
              <a:rPr lang="ru-RU" sz="2800" b="1" dirty="0" smtClean="0">
                <a:solidFill>
                  <a:srgbClr val="FF6699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детьми и взрослыми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ешение организационных вопросов;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азвитие коммуникативных навыков и умения планировать; 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800" b="1" dirty="0" smtClean="0">
                <a:solidFill>
                  <a:srgbClr val="002060"/>
                </a:solidFill>
                <a:latin typeface="Bahnschrift SemiCondense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ормирование навыков коллективного труда.</a:t>
            </a:r>
            <a:endParaRPr lang="ru-RU" sz="2800" b="1" dirty="0">
              <a:solidFill>
                <a:srgbClr val="002060"/>
              </a:solidFill>
              <a:latin typeface="Bahnschrift SemiCondensed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286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350</Words>
  <Application>Microsoft Office PowerPoint</Application>
  <PresentationFormat>Произвольный</PresentationFormat>
  <Paragraphs>48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qwerty</dc:creator>
  <cp:lastModifiedBy>Андрей</cp:lastModifiedBy>
  <cp:revision>3</cp:revision>
  <dcterms:created xsi:type="dcterms:W3CDTF">2019-08-13T05:40:00Z</dcterms:created>
  <dcterms:modified xsi:type="dcterms:W3CDTF">2020-06-22T19:31:09Z</dcterms:modified>
</cp:coreProperties>
</file>