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83" r:id="rId4"/>
    <p:sldId id="258" r:id="rId5"/>
    <p:sldId id="280" r:id="rId6"/>
    <p:sldId id="279" r:id="rId7"/>
    <p:sldId id="284" r:id="rId8"/>
    <p:sldId id="282" r:id="rId9"/>
    <p:sldId id="260" r:id="rId10"/>
    <p:sldId id="265" r:id="rId11"/>
    <p:sldId id="267" r:id="rId12"/>
    <p:sldId id="285" r:id="rId13"/>
    <p:sldId id="286" r:id="rId14"/>
    <p:sldId id="268" r:id="rId15"/>
    <p:sldId id="269" r:id="rId16"/>
    <p:sldId id="271" r:id="rId17"/>
    <p:sldId id="288" r:id="rId18"/>
    <p:sldId id="292" r:id="rId19"/>
    <p:sldId id="291" r:id="rId20"/>
    <p:sldId id="290" r:id="rId21"/>
    <p:sldId id="289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1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gif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5.png"/><Relationship Id="rId4" Type="http://schemas.openxmlformats.org/officeDocument/2006/relationships/image" Target="../media/image3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videoplayback%20(2).mp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18515" y="1052736"/>
            <a:ext cx="67859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Инструктаж</a:t>
            </a:r>
          </a:p>
          <a:p>
            <a:pPr algn="ctr"/>
            <a:r>
              <a:rPr lang="ru-RU" sz="28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по обеспечению безопасности жизнедеятельности </a:t>
            </a:r>
            <a:r>
              <a:rPr lang="ru-RU" sz="28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</a:p>
          <a:p>
            <a:pPr algn="ctr"/>
            <a:r>
              <a:rPr lang="ru-RU" sz="28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МБДОУ «Детский сад №4 «Родничок»</a:t>
            </a:r>
          </a:p>
          <a:p>
            <a:pPr algn="ctr"/>
            <a:r>
              <a:rPr lang="ru-RU" sz="28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п. Красногвардейское Красногвардейского района </a:t>
            </a:r>
          </a:p>
          <a:p>
            <a:pPr algn="ctr"/>
            <a:r>
              <a:rPr lang="ru-RU" sz="28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28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 летний период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«Безопасное лето»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http://bms.24open.ru/images/2a9ea2c1889eb73025d5c9b0eaaf484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715357"/>
            <a:ext cx="1238250" cy="1304926"/>
          </a:xfrm>
          <a:prstGeom prst="rect">
            <a:avLst/>
          </a:prstGeom>
          <a:noFill/>
        </p:spPr>
      </p:pic>
      <p:pic>
        <p:nvPicPr>
          <p:cNvPr id="1034" name="Picture 10" descr="http://dsberez.marian.obr55.ru/files/2012/12/115269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745335">
            <a:off x="7286644" y="4643446"/>
            <a:ext cx="952500" cy="742951"/>
          </a:xfrm>
          <a:prstGeom prst="rect">
            <a:avLst/>
          </a:prstGeom>
          <a:noFill/>
        </p:spPr>
      </p:pic>
      <p:pic>
        <p:nvPicPr>
          <p:cNvPr id="1036" name="Picture 12" descr="http://1.bp.blogspot.com/-LhcCWwW5wIQ/UIrsSvLZIcI/AAAAAAAAAD8/uUgaMi-ACRM/s1600/butterfly-0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20243" y="4568165"/>
            <a:ext cx="800100" cy="466726"/>
          </a:xfrm>
          <a:prstGeom prst="rect">
            <a:avLst/>
          </a:prstGeom>
          <a:noFill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" b="97000" l="10000" r="90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85009"/>
            <a:ext cx="2640615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ZavHoz\Desktop\a8b1602c2c56fa1cc338d2f4e566235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16632"/>
            <a:ext cx="1532970" cy="153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4" name="Picture 4" descr="http://img-fotki.yandex.ru/get/5802/talana1959.11d/0_5733c_3ad1dc64_XL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429132"/>
            <a:ext cx="1143000" cy="1123950"/>
          </a:xfrm>
          <a:prstGeom prst="rect">
            <a:avLst/>
          </a:prstGeom>
          <a:noFill/>
        </p:spPr>
      </p:pic>
      <p:pic>
        <p:nvPicPr>
          <p:cNvPr id="7172" name="Picture 4" descr="Электробезопаснос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632"/>
            <a:ext cx="787866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ПАМЯТКА ПО МЕРАМ ПОЖАРНОЙ БЕЗОПАСНОСТИ ПРИ ЭКСПЛУАТАЦИИ ГАЗОВОГО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632"/>
            <a:ext cx="7836024" cy="554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Памятка «Соблюдайте правила использования газа в быту» - Памятки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6632"/>
            <a:ext cx="5275322" cy="628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12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Правила поведения на улиц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56" y="187835"/>
            <a:ext cx="7776864" cy="581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69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 descr="Безопасность и профилактика / Департамент образования г.Сургу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8170"/>
            <a:ext cx="3888432" cy="556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Средняя школа № 12 г.Жлоб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01437"/>
            <a:ext cx="458739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DataLife Engine &gt; Версия для печати &gt; Ребенок в интернете. Памятк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88640"/>
            <a:ext cx="7488831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214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06" y="188640"/>
            <a:ext cx="7674734" cy="5751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214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4300825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375023"/>
            <a:ext cx="6275245" cy="610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65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214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Правила поведения на железнодорожном транспорте | ermak-surgut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20714" cy="514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28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214"/>
            <a:ext cx="9144000" cy="6858000"/>
          </a:xfrm>
          <a:prstGeom prst="rect">
            <a:avLst/>
          </a:prstGeom>
          <a:noFill/>
        </p:spPr>
      </p:pic>
      <p:sp>
        <p:nvSpPr>
          <p:cNvPr id="2" name="AutoShape 2" descr="Природа и наша безопасность стр. 25 -30 Окружающий мир 3 класс 2 ча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рирода и наша безопасность стр. 25 -30 Окружающий мир 3 класс 2 часть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Природа и наша безопасность стр. 25 -30 Окружающий мир 3 класс 2 часть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Природа и наша безопасность стр. 25 -30 Окружающий мир 3 класс 2 часть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7"/>
            <a:ext cx="8806388" cy="5323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19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43174" y="1142984"/>
            <a:ext cx="5715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19463" name="Picture 7" descr="http://www.playcast.ru/uploads/2015/11/07/1577514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7222" y="-357214"/>
            <a:ext cx="3286180" cy="3286180"/>
          </a:xfrm>
          <a:prstGeom prst="rect">
            <a:avLst/>
          </a:prstGeom>
          <a:noFill/>
        </p:spPr>
      </p:pic>
      <p:pic>
        <p:nvPicPr>
          <p:cNvPr id="19465" name="Picture 9" descr="http://www.playcast.ru/uploads/2015/09/02/1491791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1" y="2058338"/>
            <a:ext cx="6410325" cy="4810125"/>
          </a:xfrm>
          <a:prstGeom prst="rect">
            <a:avLst/>
          </a:prstGeom>
          <a:noFill/>
        </p:spPr>
      </p:pic>
      <p:pic>
        <p:nvPicPr>
          <p:cNvPr id="19467" name="Picture 11" descr="http://auto.img.v4.skyrock.net/4973/71784973/pics/3182697675_1_18_zGrYevYa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4500570"/>
            <a:ext cx="5715000" cy="189547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83768" y="260648"/>
            <a:ext cx="655272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  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жизни детей во многих случаях зависит ТОЛЬКО ОТ ВАС!</a:t>
            </a:r>
          </a:p>
          <a:p>
            <a:pPr algn="ctr"/>
            <a:r>
              <a:rPr lang="ru-RU" sz="2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 связи с наступлением лета-времени отпусков и отдыха, в целях недопущения травматизма детей в летний период обращаемся к </a:t>
            </a:r>
            <a:r>
              <a:rPr lang="ru-RU" sz="2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Вам</a:t>
            </a:r>
          </a:p>
          <a:p>
            <a:pPr algn="ctr"/>
            <a:r>
              <a:rPr lang="ru-RU" sz="2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с убедительной просьбой:</a:t>
            </a:r>
          </a:p>
          <a:p>
            <a:pPr algn="ctr"/>
            <a:r>
              <a:rPr lang="ru-RU" sz="2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провести разъяснительную работу с детьми </a:t>
            </a:r>
            <a:endParaRPr lang="ru-RU" sz="2000" b="1" dirty="0" smtClean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правилах поведения и о последствиях их нарушения. Этим Вы предупредите несчастные случаи </a:t>
            </a:r>
            <a:endParaRPr lang="ru-RU" sz="2000" b="1" dirty="0" smtClean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Вашими детьми, от этого зависит </a:t>
            </a:r>
            <a:r>
              <a:rPr lang="ru-RU" sz="2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жизнь</a:t>
            </a:r>
          </a:p>
          <a:p>
            <a:pPr algn="ctr"/>
            <a:r>
              <a:rPr lang="ru-RU" sz="2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Ваших детей сегодня и завтра.</a:t>
            </a: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214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Клещи. Реплевский детский сад - средняя школ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647" y="260648"/>
            <a:ext cx="5832647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78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214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img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95" y="260648"/>
            <a:ext cx="7527210" cy="56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0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12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12310" y="3315462"/>
          <a:ext cx="119380" cy="227076"/>
        </p:xfrm>
        <a:graphic>
          <a:graphicData uri="http://schemas.openxmlformats.org/drawingml/2006/table">
            <a:tbl>
              <a:tblPr/>
              <a:tblGrid>
                <a:gridCol w="59690"/>
                <a:gridCol w="5969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17145" marR="17145" marT="17145" marB="17145">
                    <a:lnL w="12700" cap="flat" cmpd="sng" algn="ctr">
                      <a:solidFill>
                        <a:srgbClr val="78A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A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A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A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CCC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17145" marR="17145" marT="17145" marB="17145">
                    <a:lnL w="12700" cap="flat" cmpd="sng" algn="ctr">
                      <a:solidFill>
                        <a:srgbClr val="78A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A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A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AA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CCCD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548680"/>
            <a:ext cx="59046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Много правил есть на свете,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Их должны запомнить дети!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лес один ты не ходи – лучше маму подожди.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спички лучше не играть,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окно не открывать.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чтоб не было беды –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шалите у воды!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Надеть кепку иль  панамку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забудь ты спозаранку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 пожар, что нужно знать,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кого на помощь звать.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Ноги в лужах не мочите,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Крышки люков обходите,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Маму слушать обещайте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не нарушайте!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img1.picmix.com/output/stamp/normal/1/9/3/2/242391_8c9c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3027" y="5429264"/>
            <a:ext cx="2610973" cy="952502"/>
          </a:xfrm>
          <a:prstGeom prst="rect">
            <a:avLst/>
          </a:prstGeom>
          <a:noFill/>
        </p:spPr>
      </p:pic>
      <p:pic>
        <p:nvPicPr>
          <p:cNvPr id="1032" name="Picture 8" descr="http://www.playcast.ru/uploads/2015/01/30/1185820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2000240"/>
            <a:ext cx="3245428" cy="3000396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-428652"/>
            <a:ext cx="4343646" cy="305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43174" y="1142984"/>
            <a:ext cx="5715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19467" name="Picture 11" descr="http://auto.img.v4.skyrock.net/4973/71784973/pics/3182697675_1_18_zGrYevY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500570"/>
            <a:ext cx="5715000" cy="189547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83768" y="260648"/>
            <a:ext cx="655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  </a:t>
            </a: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</a:p>
        </p:txBody>
      </p:sp>
      <p:pic>
        <p:nvPicPr>
          <p:cNvPr id="5122" name="Picture 2" descr="Персональный сай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340080" cy="625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95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703" y="-22705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086586"/>
            <a:ext cx="6786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FF0000"/>
              </a:solidFill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52" y="3214686"/>
            <a:ext cx="6858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3244334"/>
            <a:ext cx="4383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343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310696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4100" name="Picture 4" descr="Правила безопасности на улице. Плакат A2. Сфера Указка.Р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0498"/>
            <a:ext cx="8572500" cy="604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68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086586"/>
            <a:ext cx="6786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FF0000"/>
              </a:solidFill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52" y="3214686"/>
            <a:ext cx="6858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3244334"/>
            <a:ext cx="4383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343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343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Рисунок 8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852" y="111986"/>
            <a:ext cx="835292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68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086586"/>
            <a:ext cx="6786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FF0000"/>
              </a:solidFill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52" y="3214686"/>
            <a:ext cx="6858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3244334"/>
            <a:ext cx="4383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343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343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https://mdou78.edu.yar.ru/voda_w900_h6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0" y="94634"/>
            <a:ext cx="8572500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2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68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086586"/>
            <a:ext cx="6786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FF0000"/>
              </a:solidFill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52" y="3214686"/>
            <a:ext cx="6858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3244334"/>
            <a:ext cx="4383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343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343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6146" name="Picture 2" descr="Купание в неустановленных местах на водоемах запрещено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92" y="116632"/>
            <a:ext cx="6972648" cy="603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75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68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086586"/>
            <a:ext cx="6786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FF0000"/>
              </a:solidFill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52" y="3214686"/>
            <a:ext cx="6858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3244334"/>
            <a:ext cx="4383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343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3436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3074" name="Picture 2" descr="http://zvezdochka-usinsk.narod.ru/docs/bezopasnost/otkrytoe_okn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47" y="188640"/>
            <a:ext cx="8474937" cy="572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89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kozanoglucanta.com/wp-content/uploads/2013/03/ar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02" y="0"/>
            <a:ext cx="9144000" cy="7143776"/>
          </a:xfrm>
          <a:prstGeom prst="rect">
            <a:avLst/>
          </a:prstGeom>
          <a:noFill/>
        </p:spPr>
      </p:pic>
      <p:pic>
        <p:nvPicPr>
          <p:cNvPr id="9" name="Picture 2" descr="http://img-fotki.yandex.ru/get/5822/60637665.153/0_772c2_c2abc918_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500570"/>
            <a:ext cx="1238250" cy="1238250"/>
          </a:xfrm>
          <a:prstGeom prst="rect">
            <a:avLst/>
          </a:prstGeom>
          <a:noFill/>
        </p:spPr>
      </p:pic>
      <p:pic>
        <p:nvPicPr>
          <p:cNvPr id="17412" name="Picture 4" descr="http://insideinternet.com.br/loja/propaganda/floaties-i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32701"/>
            <a:ext cx="2214546" cy="2049024"/>
          </a:xfrm>
          <a:prstGeom prst="rect">
            <a:avLst/>
          </a:prstGeom>
          <a:noFill/>
        </p:spPr>
      </p:pic>
      <p:pic>
        <p:nvPicPr>
          <p:cNvPr id="2050" name="Picture 2" descr="http://zvezdochka-usinsk.narod.ru/docs/bezopasnost/stop-moskitnaja_setk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95" y="178705"/>
            <a:ext cx="8606805" cy="607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720</TotalTime>
  <Words>106</Words>
  <Application>Microsoft Office PowerPoint</Application>
  <PresentationFormat>Экран (4:3)</PresentationFormat>
  <Paragraphs>36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ZavHoz</cp:lastModifiedBy>
  <cp:revision>72</cp:revision>
  <dcterms:created xsi:type="dcterms:W3CDTF">2016-03-11T09:47:48Z</dcterms:created>
  <dcterms:modified xsi:type="dcterms:W3CDTF">2020-05-25T22:42:41Z</dcterms:modified>
</cp:coreProperties>
</file>