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58" r:id="rId5"/>
    <p:sldId id="280" r:id="rId6"/>
    <p:sldId id="279" r:id="rId7"/>
    <p:sldId id="284" r:id="rId8"/>
    <p:sldId id="282" r:id="rId9"/>
    <p:sldId id="260" r:id="rId10"/>
    <p:sldId id="265" r:id="rId11"/>
    <p:sldId id="267" r:id="rId12"/>
    <p:sldId id="285" r:id="rId13"/>
    <p:sldId id="286" r:id="rId14"/>
    <p:sldId id="268" r:id="rId15"/>
    <p:sldId id="269" r:id="rId16"/>
    <p:sldId id="271" r:id="rId17"/>
    <p:sldId id="288" r:id="rId18"/>
    <p:sldId id="292" r:id="rId19"/>
    <p:sldId id="291" r:id="rId20"/>
    <p:sldId id="290" r:id="rId21"/>
    <p:sldId id="28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videoplayback%20(2)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18515" y="1052736"/>
            <a:ext cx="67859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</a:p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 обеспечению безопасности жизнедеятельности 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</a:p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МБДОУ «Детский сад №4 «Родничок»</a:t>
            </a:r>
          </a:p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п. Красногвардейское Красногвардейского района </a:t>
            </a:r>
          </a:p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летний период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«Безопасное лето»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bms.24open.ru/images/2a9ea2c1889eb73025d5c9b0eaaf48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15357"/>
            <a:ext cx="1238250" cy="1304926"/>
          </a:xfrm>
          <a:prstGeom prst="rect">
            <a:avLst/>
          </a:prstGeom>
          <a:noFill/>
        </p:spPr>
      </p:pic>
      <p:pic>
        <p:nvPicPr>
          <p:cNvPr id="1034" name="Picture 10" descr="http://dsberez.marian.obr55.ru/files/2012/12/11526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45335">
            <a:off x="7286644" y="4643446"/>
            <a:ext cx="952500" cy="742951"/>
          </a:xfrm>
          <a:prstGeom prst="rect">
            <a:avLst/>
          </a:prstGeom>
          <a:noFill/>
        </p:spPr>
      </p:pic>
      <p:pic>
        <p:nvPicPr>
          <p:cNvPr id="1036" name="Picture 12" descr="http://1.bp.blogspot.com/-LhcCWwW5wIQ/UIrsSvLZIcI/AAAAAAAAAD8/uUgaMi-ACRM/s1600/butterfly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0243" y="4568165"/>
            <a:ext cx="800100" cy="466726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000" l="10000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5009"/>
            <a:ext cx="264061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avHoz\Desktop\a8b1602c2c56fa1cc338d2f4e56623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532970" cy="15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://img-fotki.yandex.ru/get/5802/talana1959.11d/0_5733c_3ad1dc64_X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2"/>
            <a:ext cx="1143000" cy="1123950"/>
          </a:xfrm>
          <a:prstGeom prst="rect">
            <a:avLst/>
          </a:prstGeom>
          <a:noFill/>
        </p:spPr>
      </p:pic>
      <p:pic>
        <p:nvPicPr>
          <p:cNvPr id="7172" name="Picture 4" descr="Электробезопас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8786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ПАМЯТКА ПО МЕРАМ ПОЖАРНОЙ БЕЗОПАСНОСТИ ПРИ ЭКСПЛУАТАЦИИ ГАЗОВОГ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836024" cy="55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Памятка «Соблюдайте правила использования газа в быту» - Памят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275322" cy="62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Правила поведения на ули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6" y="187835"/>
            <a:ext cx="7776864" cy="58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Безопасность и профилактика / Департамент образования г.Сургу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170"/>
            <a:ext cx="3888432" cy="55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редняя школа № 12 г.Жлоб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1437"/>
            <a:ext cx="45873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DataLife Engine &gt; Версия для печати &gt; Ребенок в интернете. Памятк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4888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6" y="188640"/>
            <a:ext cx="7674734" cy="5751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43008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5023"/>
            <a:ext cx="6275245" cy="61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Правила поведения на железнодорожном транспорте | ermak-surgu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20714" cy="51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sp>
        <p:nvSpPr>
          <p:cNvPr id="2" name="AutoShape 2" descr="Природа и наша безопасность стр. 25 -30 Окружающий мир 3 класс 2 ча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ирода и наша безопасность стр. 25 -30 Окружающий мир 3 класс 2 час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рирода и наша безопасность стр. 25 -30 Окружающий мир 3 класс 2 час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рирода и наша безопасность стр. 25 -30 Окружающий мир 3 класс 2 час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8806388" cy="53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14298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9463" name="Picture 7" descr="http://www.playcast.ru/uploads/2015/11/07/15775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357214"/>
            <a:ext cx="3286180" cy="3286180"/>
          </a:xfrm>
          <a:prstGeom prst="rect">
            <a:avLst/>
          </a:prstGeom>
          <a:noFill/>
        </p:spPr>
      </p:pic>
      <p:pic>
        <p:nvPicPr>
          <p:cNvPr id="19465" name="Picture 9" descr="http://www.playcast.ru/uploads/2015/09/02/149179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2058338"/>
            <a:ext cx="6410325" cy="4810125"/>
          </a:xfrm>
          <a:prstGeom prst="rect">
            <a:avLst/>
          </a:prstGeom>
          <a:noFill/>
        </p:spPr>
      </p:pic>
      <p:pic>
        <p:nvPicPr>
          <p:cNvPr id="19467" name="Picture 11" descr="http://auto.img.v4.skyrock.net/4973/71784973/pics/3182697675_1_18_zGrYevY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00570"/>
            <a:ext cx="5715000" cy="18954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65527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  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жизни детей во многих случаях зависит ТОЛЬКО ОТ ВАС!</a:t>
            </a:r>
          </a:p>
          <a:p>
            <a:pPr algn="ctr"/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связи с наступлением лета-времени отпусков и отдыха, в целях недопущения травматизма детей в летний период обращаемся к </a:t>
            </a: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 убедительной просьбой:</a:t>
            </a:r>
          </a:p>
          <a:p>
            <a:pPr algn="ctr"/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провести разъяснительную работу с детьми </a:t>
            </a:r>
            <a:endParaRPr lang="ru-RU" sz="20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правилах поведения и о последствиях их нарушения. Этим Вы предупредите несчастные случаи </a:t>
            </a:r>
            <a:endParaRPr lang="ru-RU" sz="20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Вашими детьми, от этого зависит </a:t>
            </a: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Ваших детей сегодня и завтра.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Клещи. Реплевский детский сад - средняя шко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47" y="260648"/>
            <a:ext cx="58326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95" y="260648"/>
            <a:ext cx="7527210" cy="5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2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12310" y="3315462"/>
          <a:ext cx="119380" cy="227076"/>
        </p:xfrm>
        <a:graphic>
          <a:graphicData uri="http://schemas.openxmlformats.org/drawingml/2006/table">
            <a:tbl>
              <a:tblPr/>
              <a:tblGrid>
                <a:gridCol w="59690"/>
                <a:gridCol w="5969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17145" marR="17145" marT="17145" marB="17145">
                    <a:lnL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17145" marR="17145" marT="17145" marB="17145">
                    <a:lnL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A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CD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48680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правил есть на свете,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должны запомнить дети!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лес один ты не ходи – лучше маму подожди.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спички лучше не играть,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окно не открывать.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чтоб не было беды –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шалите у воды!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Надеть кепку иль  панамку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забудь ты спозаранку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пожар, что нужно знать,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кого на помощь звать.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 в лужах не мочите,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Крышки люков обходите,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Маму слушать обещайте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не нарушайте!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1.picmix.com/output/stamp/normal/1/9/3/2/242391_8c9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027" y="5429264"/>
            <a:ext cx="2610973" cy="952502"/>
          </a:xfrm>
          <a:prstGeom prst="rect">
            <a:avLst/>
          </a:prstGeom>
          <a:noFill/>
        </p:spPr>
      </p:pic>
      <p:pic>
        <p:nvPicPr>
          <p:cNvPr id="1032" name="Picture 8" descr="http://www.playcast.ru/uploads/2015/01/30/118582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3245428" cy="300039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-428652"/>
            <a:ext cx="4343646" cy="30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14298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9467" name="Picture 11" descr="http://auto.img.v4.skyrock.net/4973/71784973/pics/3182697675_1_18_zGrYevY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0570"/>
            <a:ext cx="5715000" cy="18954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  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122" name="Picture 2" descr="Персональный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40080" cy="62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03" y="-22705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8658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52" y="321468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44334"/>
            <a:ext cx="438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1069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Правила безопасности на улице. Плакат A2. Сфера Указк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98"/>
            <a:ext cx="85725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8658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52" y="321468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44334"/>
            <a:ext cx="438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2" y="111986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8658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52" y="321468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44334"/>
            <a:ext cx="438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mdou78.edu.yar.ru/voda_w900_h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" y="94634"/>
            <a:ext cx="85725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8658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52" y="321468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44334"/>
            <a:ext cx="438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Купание в неустановленных местах на водоемах запрещено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2" y="116632"/>
            <a:ext cx="6972648" cy="60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08658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52" y="321468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44334"/>
            <a:ext cx="438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43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://zvezdochka-usinsk.narod.ru/docs/bezopasnost/otkrytoe_ok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7" y="188640"/>
            <a:ext cx="8474937" cy="57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ozanoglucanta.com/wp-content/uploads/2013/03/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2" y="0"/>
            <a:ext cx="9144000" cy="7143776"/>
          </a:xfrm>
          <a:prstGeom prst="rect">
            <a:avLst/>
          </a:prstGeom>
          <a:noFill/>
        </p:spPr>
      </p:pic>
      <p:pic>
        <p:nvPicPr>
          <p:cNvPr id="9" name="Picture 2" descr="http://img-fotki.yandex.ru/get/5822/60637665.153/0_772c2_c2abc918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1238250" cy="1238250"/>
          </a:xfrm>
          <a:prstGeom prst="rect">
            <a:avLst/>
          </a:prstGeom>
          <a:noFill/>
        </p:spPr>
      </p:pic>
      <p:pic>
        <p:nvPicPr>
          <p:cNvPr id="17412" name="Picture 4" descr="http://insideinternet.com.br/loja/propaganda/floaties-i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32701"/>
            <a:ext cx="2214546" cy="2049024"/>
          </a:xfrm>
          <a:prstGeom prst="rect">
            <a:avLst/>
          </a:prstGeom>
          <a:noFill/>
        </p:spPr>
      </p:pic>
      <p:pic>
        <p:nvPicPr>
          <p:cNvPr id="2050" name="Picture 2" descr="http://zvezdochka-usinsk.narod.ru/docs/bezopasnost/stop-moskitnaja_set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5" y="178705"/>
            <a:ext cx="8606805" cy="60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106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ZavHoz</cp:lastModifiedBy>
  <cp:revision>72</cp:revision>
  <dcterms:created xsi:type="dcterms:W3CDTF">2016-03-11T09:47:48Z</dcterms:created>
  <dcterms:modified xsi:type="dcterms:W3CDTF">2020-05-25T22:42:41Z</dcterms:modified>
</cp:coreProperties>
</file>